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ferestaurantraisse@yahoo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MODULUL 1  ADMINISTRAREA  FIRMEI</a:t>
            </a:r>
            <a:br>
              <a:rPr lang="ro-RO" dirty="0" smtClean="0"/>
            </a:br>
            <a:r>
              <a:rPr lang="ro-RO" dirty="0" smtClean="0"/>
              <a:t>Profesor : petre  daniela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713792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4000" dirty="0" smtClean="0"/>
              <a:t>IDENTITATEA VIZUALĂ  A FIRMEI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929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143001"/>
          </a:xfrm>
        </p:spPr>
        <p:txBody>
          <a:bodyPr>
            <a:normAutofit/>
          </a:bodyPr>
          <a:lstStyle/>
          <a:p>
            <a:r>
              <a:rPr lang="ro-RO" sz="1400" dirty="0" smtClean="0"/>
              <a:t>Identitatea  vizuală  a firmei</a:t>
            </a: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2425959"/>
            <a:ext cx="6400800" cy="3365241"/>
          </a:xfrm>
        </p:spPr>
        <p:txBody>
          <a:bodyPr/>
          <a:lstStyle/>
          <a:p>
            <a:r>
              <a:rPr lang="ro-RO" dirty="0" smtClean="0"/>
              <a:t>Elementele de  identitate vizuală  a firmei  sunt :</a:t>
            </a:r>
          </a:p>
          <a:p>
            <a:r>
              <a:rPr lang="ro-RO" dirty="0" smtClean="0"/>
              <a:t>-   Antetul</a:t>
            </a:r>
          </a:p>
          <a:p>
            <a:pPr marL="342900" indent="-342900">
              <a:buFontTx/>
              <a:buChar char="-"/>
            </a:pPr>
            <a:r>
              <a:rPr lang="ro-RO" dirty="0" smtClean="0"/>
              <a:t>Sigla</a:t>
            </a:r>
          </a:p>
          <a:p>
            <a:pPr marL="342900" indent="-342900">
              <a:buFontTx/>
              <a:buChar char="-"/>
            </a:pPr>
            <a:r>
              <a:rPr lang="ro-RO" dirty="0" smtClean="0"/>
              <a:t>Sloganul</a:t>
            </a:r>
          </a:p>
          <a:p>
            <a:pPr marL="342900" indent="-342900">
              <a:buFontTx/>
              <a:buChar char="-"/>
            </a:pPr>
            <a:r>
              <a:rPr lang="ro-RO" dirty="0" smtClean="0"/>
              <a:t>Misiunea firmei</a:t>
            </a:r>
          </a:p>
          <a:p>
            <a:r>
              <a:rPr lang="ro-RO" dirty="0" smtClean="0"/>
              <a:t>-    Viziunea firmei</a:t>
            </a:r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840" y="970385"/>
            <a:ext cx="8534400" cy="4683966"/>
          </a:xfrm>
        </p:spPr>
        <p:txBody>
          <a:bodyPr>
            <a:normAutofit fontScale="40000" lnSpcReduction="20000"/>
          </a:bodyPr>
          <a:lstStyle/>
          <a:p>
            <a:r>
              <a:rPr lang="ro-RO" dirty="0" smtClean="0"/>
              <a:t> 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algn="ctr"/>
            <a:r>
              <a:rPr lang="ro-RO" sz="6400" dirty="0" smtClean="0">
                <a:latin typeface="Brush Script MT" panose="03060802040406070304" pitchFamily="66" charset="0"/>
              </a:rPr>
              <a:t>Rraisse</a:t>
            </a:r>
          </a:p>
          <a:p>
            <a:pPr algn="ctr"/>
            <a:r>
              <a:rPr lang="ro-RO" sz="6400" dirty="0" smtClean="0"/>
              <a:t> F.E </a:t>
            </a:r>
            <a:r>
              <a:rPr lang="ro-RO" sz="6400" dirty="0"/>
              <a:t>RESTAURANT   RAISSE  S.R. L   </a:t>
            </a:r>
          </a:p>
          <a:p>
            <a:pPr algn="ctr"/>
            <a:r>
              <a:rPr lang="ro-RO" sz="6400" dirty="0"/>
              <a:t>Str : Calea Șerban Vodă nr 280  sector 5  București </a:t>
            </a:r>
            <a:endParaRPr lang="en-US" sz="6400" dirty="0"/>
          </a:p>
          <a:p>
            <a:pPr algn="ctr"/>
            <a:r>
              <a:rPr lang="ro-RO" sz="6400" dirty="0"/>
              <a:t>Se pot face rezervări la : Tel </a:t>
            </a:r>
            <a:r>
              <a:rPr lang="ro-RO" sz="6400" dirty="0" smtClean="0"/>
              <a:t>0213365890</a:t>
            </a:r>
          </a:p>
          <a:p>
            <a:pPr algn="ctr"/>
            <a:r>
              <a:rPr lang="ro-RO" sz="6400" dirty="0" smtClean="0"/>
              <a:t>Emailul  firmei :</a:t>
            </a:r>
            <a:r>
              <a:rPr lang="ro-RO" sz="6400" u="sng" dirty="0">
                <a:hlinkClick r:id="rId2"/>
              </a:rPr>
              <a:t>ferestaurantraisse@yahoo.com</a:t>
            </a:r>
            <a:endParaRPr lang="en-US" sz="6400" dirty="0"/>
          </a:p>
          <a:p>
            <a:pPr algn="ctr"/>
            <a:r>
              <a:rPr lang="ro-RO" sz="6400" dirty="0" smtClean="0"/>
              <a:t>Blog : restaurantraisse.blogspot.blogspot.ro</a:t>
            </a:r>
          </a:p>
          <a:p>
            <a:pPr algn="ctr"/>
            <a:r>
              <a:rPr lang="ro-RO" sz="6400" dirty="0" smtClean="0"/>
              <a:t>Sloganul  : ,,  </a:t>
            </a:r>
            <a:r>
              <a:rPr lang="ro-RO" sz="6400" dirty="0"/>
              <a:t>MÂNCAREA  CARE  TE VRĂJEȘTE  LA RAISSE SE PREGĂTEȘTE ,,</a:t>
            </a: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 algn="ctr">
              <a:buNone/>
            </a:pPr>
            <a:endParaRPr lang="ro-RO" sz="6400" dirty="0" smtClean="0"/>
          </a:p>
        </p:txBody>
      </p:sp>
    </p:spTree>
    <p:extLst>
      <p:ext uri="{BB962C8B-B14F-4D97-AF65-F5344CB8AC3E}">
        <p14:creationId xmlns:p14="http://schemas.microsoft.com/office/powerpoint/2010/main" val="22022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7119" y="1859340"/>
            <a:ext cx="97318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dirty="0"/>
              <a:t>Misiunea  firmei :</a:t>
            </a:r>
          </a:p>
          <a:p>
            <a:pPr algn="ctr"/>
            <a:r>
              <a:rPr lang="ro-RO" dirty="0"/>
              <a:t>Misiunea  firmei  este de a oferi clienților  noștri o alternativă sănătoasă de a-și îndulci momentele unice din viață .</a:t>
            </a:r>
          </a:p>
          <a:p>
            <a:pPr algn="ctr"/>
            <a:r>
              <a:rPr lang="ro-RO" dirty="0"/>
              <a:t>Dorim să dezvoltăm un spirit competitiv  pentru o gamă cât mai variată  de produse culinare, având în vedere  acoperirea unui segment de clientelă cât mai variat .</a:t>
            </a:r>
          </a:p>
          <a:p>
            <a:pPr algn="ctr"/>
            <a:r>
              <a:rPr lang="ro-RO" dirty="0"/>
              <a:t>Scopul  nostru  este de a  răspunde tuturor  dorințelor  și așteptărilor  clienților   .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0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338" y="1273628"/>
            <a:ext cx="8534400" cy="3615267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o-RO" sz="5100" dirty="0" smtClean="0"/>
              <a:t>Viziunea firmei :</a:t>
            </a:r>
          </a:p>
          <a:p>
            <a:endParaRPr lang="ro-RO" dirty="0" smtClean="0"/>
          </a:p>
          <a:p>
            <a:endParaRPr lang="ro-RO" dirty="0"/>
          </a:p>
          <a:p>
            <a:endParaRPr lang="ro-RO" dirty="0" smtClean="0"/>
          </a:p>
          <a:p>
            <a:endParaRPr lang="ro-RO" dirty="0"/>
          </a:p>
          <a:p>
            <a:r>
              <a:rPr lang="ro-RO" sz="3600" dirty="0" smtClean="0"/>
              <a:t>Viziunea firmei este de a oferi clienților noștri servicii de calitate în orice moment și în orice  circumstanță .</a:t>
            </a:r>
          </a:p>
          <a:p>
            <a:r>
              <a:rPr lang="ro-RO" sz="3600" dirty="0" smtClean="0"/>
              <a:t>Firma se străduiește să realizeze o  gamă cât mai variată de produse  dulci care să  răspundă tuturor  cerințelor clienților . </a:t>
            </a:r>
          </a:p>
          <a:p>
            <a:r>
              <a:rPr lang="ro-RO" sz="3600" dirty="0" smtClean="0"/>
              <a:t>Rețetele sunt pregătite în laboratorul de gastronomie  al  firmei noastre și sunt concepute  pentru a aduce un aport important în viața consumatorului.</a:t>
            </a:r>
          </a:p>
          <a:p>
            <a:r>
              <a:rPr lang="ro-RO" sz="3600" dirty="0" smtClean="0"/>
              <a:t>Oferta noastră pune la dispoziția clienților o gama variată de preparate culinare  .</a:t>
            </a:r>
          </a:p>
          <a:p>
            <a:endParaRPr lang="ro-RO" dirty="0"/>
          </a:p>
          <a:p>
            <a:endParaRPr lang="ro-RO" dirty="0" smtClean="0"/>
          </a:p>
          <a:p>
            <a:endParaRPr lang="ro-RO" dirty="0"/>
          </a:p>
          <a:p>
            <a:endParaRPr lang="ro-RO" dirty="0" smtClean="0"/>
          </a:p>
          <a:p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1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b="1" dirty="0" smtClean="0"/>
              <a:t>Modalități de promovare  a identității vizuale a firmei :</a:t>
            </a:r>
          </a:p>
          <a:p>
            <a:pPr algn="ctr"/>
            <a:r>
              <a:rPr lang="ro-RO" dirty="0" smtClean="0"/>
              <a:t>Pliante </a:t>
            </a:r>
          </a:p>
          <a:p>
            <a:pPr algn="ctr"/>
            <a:r>
              <a:rPr lang="ro-RO" dirty="0" smtClean="0"/>
              <a:t>Broșuri</a:t>
            </a:r>
          </a:p>
          <a:p>
            <a:pPr algn="ctr"/>
            <a:r>
              <a:rPr lang="ro-RO" dirty="0" smtClean="0"/>
              <a:t>Cataloage,</a:t>
            </a:r>
          </a:p>
          <a:p>
            <a:pPr algn="ctr"/>
            <a:r>
              <a:rPr lang="ro-RO" dirty="0" smtClean="0"/>
              <a:t>Bannere</a:t>
            </a:r>
          </a:p>
          <a:p>
            <a:pPr algn="ctr"/>
            <a:r>
              <a:rPr lang="ro-RO" dirty="0" smtClean="0"/>
              <a:t>Afișe </a:t>
            </a:r>
          </a:p>
          <a:p>
            <a:pPr algn="ctr"/>
            <a:r>
              <a:rPr lang="ro-RO" dirty="0" smtClean="0"/>
              <a:t>Mass media</a:t>
            </a:r>
          </a:p>
          <a:p>
            <a:pPr algn="ctr"/>
            <a:r>
              <a:rPr lang="ro-RO" dirty="0" smtClean="0"/>
              <a:t>Tv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5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233403"/>
            <a:ext cx="8534400" cy="2718924"/>
          </a:xfrm>
        </p:spPr>
        <p:txBody>
          <a:bodyPr>
            <a:normAutofit/>
          </a:bodyPr>
          <a:lstStyle/>
          <a:p>
            <a:r>
              <a:rPr lang="ro-RO" sz="1600" dirty="0" smtClean="0"/>
              <a:t>1. Concepeți un pliant  reprezentativ pentru firma de exercițiu  ,,RESTAURANT  RAISSE ,, SRL</a:t>
            </a:r>
            <a:br>
              <a:rPr lang="ro-RO" sz="1600" dirty="0" smtClean="0"/>
            </a:br>
            <a:r>
              <a:rPr lang="ro-RO" sz="1600" dirty="0" smtClean="0"/>
              <a:t>2  REALIZAȚI O OFERTĂ DE PRODUSE  PENTRU RESTAURANT RAISSE  SRL  </a:t>
            </a:r>
            <a:br>
              <a:rPr lang="ro-RO" sz="1600" dirty="0" smtClean="0"/>
            </a:br>
            <a:r>
              <a:rPr lang="ro-RO" sz="1600" dirty="0" smtClean="0"/>
              <a:t>3.PREZENTAȚI O POTENȚIALĂ STRUCTURĂ A UNUI CATALOG DE PRODUSE    PENTRU RESTAURANTUL RAISSE</a:t>
            </a:r>
            <a:br>
              <a:rPr lang="ro-RO" sz="1600" dirty="0" smtClean="0"/>
            </a:br>
            <a:r>
              <a:rPr lang="ro-RO" sz="1600" dirty="0" smtClean="0"/>
              <a:t>4. CONCEPEȚI UN  SLOGAN PUBLICITAR  PENTRU  RESTAURANTUL RAISSE .</a:t>
            </a:r>
            <a:br>
              <a:rPr lang="ro-RO" sz="1600" dirty="0" smtClean="0"/>
            </a:br>
            <a:r>
              <a:rPr lang="ro-RO" sz="1600" dirty="0" smtClean="0"/>
              <a:t>5. </a:t>
            </a:r>
            <a:r>
              <a:rPr lang="ro-RO" sz="1600" smtClean="0"/>
              <a:t>CE  ESTE BROȘURA ?</a:t>
            </a:r>
            <a:r>
              <a:rPr lang="ro-RO" sz="1600" dirty="0" smtClean="0"/>
              <a:t/>
            </a:r>
            <a:br>
              <a:rPr lang="ro-RO" sz="1600" dirty="0" smtClean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145049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Fi</a:t>
            </a:r>
            <a:r>
              <a:rPr lang="ro-RO" dirty="0" smtClean="0"/>
              <a:t>ȘĂ DE LUCRU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243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66</TotalTime>
  <Words>252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Brush Script MT</vt:lpstr>
      <vt:lpstr>Century Gothic</vt:lpstr>
      <vt:lpstr>Wingdings 3</vt:lpstr>
      <vt:lpstr>Slice</vt:lpstr>
      <vt:lpstr>MODULUL 1  ADMINISTRAREA  FIRMEI Profesor : petre  daniela </vt:lpstr>
      <vt:lpstr>Identitatea  vizuală  a firmei</vt:lpstr>
      <vt:lpstr>PowerPoint Presentation</vt:lpstr>
      <vt:lpstr>PowerPoint Presentation</vt:lpstr>
      <vt:lpstr>PowerPoint Presentation</vt:lpstr>
      <vt:lpstr>PowerPoint Presentation</vt:lpstr>
      <vt:lpstr>1. Concepeți un pliant  reprezentativ pentru firma de exercițiu  ,,RESTAURANT  RAISSE ,, SRL 2  REALIZAȚI O OFERTĂ DE PRODUSE  PENTRU RESTAURANT RAISSE  SRL   3.PREZENTAȚI O POTENȚIALĂ STRUCTURĂ A UNUI CATALOG DE PRODUSE    PENTRU RESTAURANTUL RAISSE 4. CONCEPEȚI UN  SLOGAN PUBLICITAR  PENTRU  RESTAURANTUL RAISSE . 5. CE  ESTE BROȘURA 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MODULUL 1  ADMINISTRAREA  FIRMEI Profesor : petre  daniela</dc:title>
  <dc:creator>DanielaP</dc:creator>
  <cp:lastModifiedBy>DanielaP</cp:lastModifiedBy>
  <cp:revision>8</cp:revision>
  <cp:lastPrinted>2019-04-07T17:23:51Z</cp:lastPrinted>
  <dcterms:created xsi:type="dcterms:W3CDTF">2019-03-10T06:18:02Z</dcterms:created>
  <dcterms:modified xsi:type="dcterms:W3CDTF">2019-04-07T17:24:12Z</dcterms:modified>
</cp:coreProperties>
</file>